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0D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6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46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2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1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4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1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5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76E2B-0378-41D6-82F1-CBAEA2A4FFC1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12B10-AC29-4139-927D-CD9EAF5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4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85" y="510822"/>
            <a:ext cx="7686830" cy="35465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640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MARANATHA YOUTH DEPARTMENT INVITES YOU TO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114800"/>
            <a:ext cx="9144000" cy="1711245"/>
          </a:xfrm>
          <a:prstGeom prst="rect">
            <a:avLst/>
          </a:prstGeom>
          <a:gradFill flip="none" rotWithShape="1">
            <a:gsLst>
              <a:gs pos="0">
                <a:srgbClr val="FF7A0D">
                  <a:shade val="30000"/>
                  <a:satMod val="115000"/>
                </a:srgbClr>
              </a:gs>
              <a:gs pos="50000">
                <a:srgbClr val="FF7A0D">
                  <a:shade val="67500"/>
                  <a:satMod val="115000"/>
                </a:srgbClr>
              </a:gs>
              <a:gs pos="100000">
                <a:srgbClr val="FF7A0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s://scontent.xx.fbcdn.net/hphotos-xpa1/v/t1.0-9/1458635_692886244091021_1793392362_n.jpg?oh=e54d9c31c16113fd25397efcb25326b9&amp;oe=56BE79E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5" r="10938" b="27075"/>
          <a:stretch/>
        </p:blipFill>
        <p:spPr bwMode="auto">
          <a:xfrm>
            <a:off x="5375054" y="4257084"/>
            <a:ext cx="990600" cy="1340361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content.xx.fbcdn.net/hphotos-frc3/t31.0-8/1899844_10100781874334811_9091749924917531606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3" t="12898" r="61312" b="32556"/>
          <a:stretch/>
        </p:blipFill>
        <p:spPr bwMode="auto">
          <a:xfrm>
            <a:off x="728585" y="4257082"/>
            <a:ext cx="912668" cy="1340361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41253" y="4482398"/>
            <a:ext cx="2930747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WORSHIP @ 11AM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Speaker: Denard Fenaud</a:t>
            </a:r>
          </a:p>
          <a:p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“Repairing the Breaches”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65653" y="4343898"/>
            <a:ext cx="2549747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 @ 5:00 PM</a:t>
            </a:r>
          </a:p>
          <a:p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the Midst”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Playwright/Director: 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Maylore Demesmin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867400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Saturday, October 31, 2015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Modern day Christianity through the stories of King Josiah and Job.</a:t>
            </a:r>
          </a:p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www.maranathasda.org   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   AY@maranathasda.org</a:t>
            </a:r>
          </a:p>
        </p:txBody>
      </p:sp>
    </p:spTree>
    <p:extLst>
      <p:ext uri="{BB962C8B-B14F-4D97-AF65-F5344CB8AC3E}">
        <p14:creationId xmlns:p14="http://schemas.microsoft.com/office/powerpoint/2010/main" val="26754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Baldwyn English, Jr.</dc:creator>
  <cp:lastModifiedBy>Baldwyn English, Jr.</cp:lastModifiedBy>
  <cp:revision>8</cp:revision>
  <dcterms:created xsi:type="dcterms:W3CDTF">2015-10-21T15:18:32Z</dcterms:created>
  <dcterms:modified xsi:type="dcterms:W3CDTF">2015-10-21T19:36:01Z</dcterms:modified>
</cp:coreProperties>
</file>