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9" r:id="rId2"/>
    <p:sldId id="260" r:id="rId3"/>
    <p:sldId id="256" r:id="rId4"/>
    <p:sldId id="257" r:id="rId5"/>
    <p:sldId id="258" r:id="rId6"/>
    <p:sldId id="262" r:id="rId7"/>
    <p:sldId id="261"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65" autoAdjust="0"/>
  </p:normalViewPr>
  <p:slideViewPr>
    <p:cSldViewPr showGuides="1">
      <p:cViewPr varScale="1">
        <p:scale>
          <a:sx n="75" d="100"/>
          <a:sy n="75" d="100"/>
        </p:scale>
        <p:origin x="-93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FBE2E7-CA67-474C-8129-C4313B5631E5}" type="datetimeFigureOut">
              <a:rPr lang="en-US" smtClean="0"/>
              <a:pPr/>
              <a:t>3/6/2015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977296-2785-4704-B779-667EAA163E0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Sabbath, March 21</a:t>
            </a:r>
            <a:r>
              <a:rPr lang="en-US" baseline="30000" dirty="0" smtClean="0"/>
              <a:t>st</a:t>
            </a:r>
            <a:r>
              <a:rPr lang="en-US" dirty="0" smtClean="0"/>
              <a:t>, youth</a:t>
            </a:r>
            <a:r>
              <a:rPr lang="en-US" baseline="0" dirty="0" smtClean="0"/>
              <a:t> at Maranatha will be teaming up with 8 million other Seventh-day Adventist youth to participate in Global Youth Day. The General Conference has designated this day as a day of service. Youth are encouraged to “be the sermon” instead of just listening to one. </a:t>
            </a:r>
          </a:p>
          <a:p>
            <a:endParaRPr lang="en-US" baseline="0" dirty="0" smtClean="0"/>
          </a:p>
          <a:p>
            <a:r>
              <a:rPr lang="en-US" baseline="0" dirty="0" smtClean="0"/>
              <a:t>While we will have normal Sabbath School, our Divine Worship experience will be abbreviated. We will worship for approximately 1 hour before taking part in our service activities for the day. </a:t>
            </a:r>
            <a:endParaRPr lang="en-US" dirty="0"/>
          </a:p>
        </p:txBody>
      </p:sp>
      <p:sp>
        <p:nvSpPr>
          <p:cNvPr id="4" name="Slide Number Placeholder 3"/>
          <p:cNvSpPr>
            <a:spLocks noGrp="1"/>
          </p:cNvSpPr>
          <p:nvPr>
            <p:ph type="sldNum" sz="quarter" idx="10"/>
          </p:nvPr>
        </p:nvSpPr>
        <p:spPr/>
        <p:txBody>
          <a:bodyPr/>
          <a:lstStyle/>
          <a:p>
            <a:fld id="{1F977296-2785-4704-B779-667EAA163E0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have partnered with The Shelter here in downtown Tallahassee. The Shelter provides temporary housing, food, minimal medical, and other assistance for the poor and homeless in our area. The Shelter has let us know that they have pressing needs for items like . . . </a:t>
            </a:r>
            <a:endParaRPr lang="en-US" dirty="0"/>
          </a:p>
        </p:txBody>
      </p:sp>
      <p:sp>
        <p:nvSpPr>
          <p:cNvPr id="4" name="Slide Number Placeholder 3"/>
          <p:cNvSpPr>
            <a:spLocks noGrp="1"/>
          </p:cNvSpPr>
          <p:nvPr>
            <p:ph type="sldNum" sz="quarter" idx="10"/>
          </p:nvPr>
        </p:nvSpPr>
        <p:spPr/>
        <p:txBody>
          <a:bodyPr/>
          <a:lstStyle/>
          <a:p>
            <a:fld id="{1F977296-2785-4704-B779-667EAA163E0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 . razors,</a:t>
            </a:r>
            <a:r>
              <a:rPr lang="en-US" baseline="0" dirty="0" smtClean="0"/>
              <a:t> shaving cream, deodorant and bathing soap.</a:t>
            </a:r>
          </a:p>
          <a:p>
            <a:endParaRPr lang="en-US" baseline="0" dirty="0" smtClean="0"/>
          </a:p>
          <a:p>
            <a:r>
              <a:rPr lang="en-US" baseline="0" dirty="0" smtClean="0"/>
              <a:t>Our goal is to make 200 individual bags to pass out at to the individuals at The Shelter on that day. Each bag will contain one of these items and we need your help to make this happen. </a:t>
            </a:r>
          </a:p>
          <a:p>
            <a:endParaRPr lang="en-US" baseline="0" dirty="0" smtClean="0"/>
          </a:p>
          <a:p>
            <a:r>
              <a:rPr lang="en-US" baseline="0" dirty="0" smtClean="0"/>
              <a:t>We will provide the 1 Quart-sized </a:t>
            </a:r>
            <a:r>
              <a:rPr lang="en-US" baseline="0" dirty="0" err="1" smtClean="0"/>
              <a:t>ziplock</a:t>
            </a:r>
            <a:r>
              <a:rPr lang="en-US" baseline="0" dirty="0" smtClean="0"/>
              <a:t> bags but we need your help to fill them. On your trip to Wal-Mart or Costco this week, please consider getting some of the items listed here. They don’t have to be expensive name brands, just small enough to fit in a 1 Quart-sized </a:t>
            </a:r>
            <a:r>
              <a:rPr lang="en-US" baseline="0" dirty="0" err="1" smtClean="0"/>
              <a:t>ziplock</a:t>
            </a:r>
            <a:r>
              <a:rPr lang="en-US" baseline="0" dirty="0" smtClean="0"/>
              <a:t> bag. </a:t>
            </a:r>
          </a:p>
        </p:txBody>
      </p:sp>
      <p:sp>
        <p:nvSpPr>
          <p:cNvPr id="4" name="Slide Number Placeholder 3"/>
          <p:cNvSpPr>
            <a:spLocks noGrp="1"/>
          </p:cNvSpPr>
          <p:nvPr>
            <p:ph type="sldNum" sz="quarter" idx="10"/>
          </p:nvPr>
        </p:nvSpPr>
        <p:spPr/>
        <p:txBody>
          <a:bodyPr/>
          <a:lstStyle/>
          <a:p>
            <a:fld id="{1F977296-2785-4704-B779-667EAA163E0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lobby, we have a sign up sheet where you can let us know which items you intend on bringing and how many. We want to do this is an organized fashion and don’t want to end up with 1,000 razors and no shaving cream. So work with us to accomplish this goal in an organized manner. </a:t>
            </a:r>
          </a:p>
          <a:p>
            <a:endParaRPr lang="en-US" dirty="0"/>
          </a:p>
        </p:txBody>
      </p:sp>
      <p:sp>
        <p:nvSpPr>
          <p:cNvPr id="4" name="Slide Number Placeholder 3"/>
          <p:cNvSpPr>
            <a:spLocks noGrp="1"/>
          </p:cNvSpPr>
          <p:nvPr>
            <p:ph type="sldNum" sz="quarter" idx="10"/>
          </p:nvPr>
        </p:nvSpPr>
        <p:spPr/>
        <p:txBody>
          <a:bodyPr/>
          <a:lstStyle/>
          <a:p>
            <a:fld id="{1F977296-2785-4704-B779-667EAA163E0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addition to the other items we listed, representatives at The Shelter let us know that a continual need is for toilet tissue. They go through about 50 rolls a day and they can never have too much. So, please feel free to put a pack of toilet tissue in the boxes as well.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While we are at The Shelter, we will also participate in some light cleaning of the facility as well. So, we need as many hands as we can get to go with us.</a:t>
            </a:r>
          </a:p>
          <a:p>
            <a:endParaRPr lang="en-US" dirty="0"/>
          </a:p>
        </p:txBody>
      </p:sp>
      <p:sp>
        <p:nvSpPr>
          <p:cNvPr id="4" name="Slide Number Placeholder 3"/>
          <p:cNvSpPr>
            <a:spLocks noGrp="1"/>
          </p:cNvSpPr>
          <p:nvPr>
            <p:ph type="sldNum" sz="quarter" idx="10"/>
          </p:nvPr>
        </p:nvSpPr>
        <p:spPr/>
        <p:txBody>
          <a:bodyPr/>
          <a:lstStyle/>
          <a:p>
            <a:fld id="{1F977296-2785-4704-B779-667EAA163E0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Some of us will assist a local elderly person who cannot afford some basic yard work.</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F977296-2785-4704-B779-667EAA163E0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Pastor has given us the okay</a:t>
            </a:r>
            <a:r>
              <a:rPr lang="en-US" baseline="0" dirty="0" smtClean="0"/>
              <a:t> for everyone who is participating to come to church wearing our official t-shirt for the day. It will have the Global Youth Day logo on the front and the theme “Be the Sermon” on the back along with our church’s website address. We want people to know where we come from and who we represent.</a:t>
            </a:r>
          </a:p>
          <a:p>
            <a:endParaRPr lang="en-US" baseline="0" dirty="0" smtClean="0"/>
          </a:p>
          <a:p>
            <a:r>
              <a:rPr lang="en-US" baseline="0" dirty="0" smtClean="0"/>
              <a:t>So, please sign up for a t-shirt in the lobby. We will have make them available at church the Friday evening before the day of service on March 20</a:t>
            </a:r>
            <a:r>
              <a:rPr lang="en-US" baseline="30000" dirty="0" smtClean="0"/>
              <a:t>th</a:t>
            </a:r>
            <a:r>
              <a:rPr lang="en-US" baseline="0" dirty="0" smtClean="0"/>
              <a:t>. All we are asking is that if you have the $7 per shirt, please place it in the tithe envelope and write GYD Youth Day so we know what it is for. If you don’t have the $7 but want a shirt, place your name on the list. If you can’t participate but want to donate to help out with the shirt purchases, please place that amount on the tithe envelope and write $7 on their as well. </a:t>
            </a:r>
          </a:p>
          <a:p>
            <a:endParaRPr lang="en-US" baseline="0" dirty="0" smtClean="0"/>
          </a:p>
          <a:p>
            <a:r>
              <a:rPr lang="en-US" baseline="0" dirty="0" smtClean="0"/>
              <a:t>Thank you in advance for your support.</a:t>
            </a:r>
            <a:endParaRPr lang="en-US" dirty="0"/>
          </a:p>
        </p:txBody>
      </p:sp>
      <p:sp>
        <p:nvSpPr>
          <p:cNvPr id="4" name="Slide Number Placeholder 3"/>
          <p:cNvSpPr>
            <a:spLocks noGrp="1"/>
          </p:cNvSpPr>
          <p:nvPr>
            <p:ph type="sldNum" sz="quarter" idx="10"/>
          </p:nvPr>
        </p:nvSpPr>
        <p:spPr/>
        <p:txBody>
          <a:bodyPr/>
          <a:lstStyle/>
          <a:p>
            <a:fld id="{1F977296-2785-4704-B779-667EAA163E0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hope that you will join us in making an</a:t>
            </a:r>
            <a:r>
              <a:rPr lang="en-US" baseline="0" dirty="0" smtClean="0"/>
              <a:t> impact and living out a sermon on March 21</a:t>
            </a:r>
            <a:r>
              <a:rPr lang="en-US" baseline="30000" dirty="0" smtClean="0"/>
              <a:t>st</a:t>
            </a:r>
            <a:r>
              <a:rPr lang="en-US" baseline="0" dirty="0" smtClean="0"/>
              <a:t>. </a:t>
            </a:r>
          </a:p>
          <a:p>
            <a:endParaRPr lang="en-US" baseline="0" dirty="0" smtClean="0"/>
          </a:p>
          <a:p>
            <a:r>
              <a:rPr lang="en-US" baseline="0" dirty="0" smtClean="0"/>
              <a:t>If you have any questions, see an AY leader or send an email </a:t>
            </a:r>
            <a:r>
              <a:rPr lang="en-US" baseline="0" smtClean="0"/>
              <a:t>to AY@maranathsda.org.</a:t>
            </a:r>
            <a:endParaRPr lang="en-US" dirty="0"/>
          </a:p>
        </p:txBody>
      </p:sp>
      <p:sp>
        <p:nvSpPr>
          <p:cNvPr id="4" name="Slide Number Placeholder 3"/>
          <p:cNvSpPr>
            <a:spLocks noGrp="1"/>
          </p:cNvSpPr>
          <p:nvPr>
            <p:ph type="sldNum" sz="quarter" idx="10"/>
          </p:nvPr>
        </p:nvSpPr>
        <p:spPr/>
        <p:txBody>
          <a:bodyPr/>
          <a:lstStyle/>
          <a:p>
            <a:fld id="{1F977296-2785-4704-B779-667EAA163E08}"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06724B-B574-412C-8062-BA31EFDB67B5}" type="datetimeFigureOut">
              <a:rPr lang="en-US" smtClean="0"/>
              <a:pPr/>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5167B-C180-4743-8C0A-C2CDC08A6D9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06724B-B574-412C-8062-BA31EFDB67B5}" type="datetimeFigureOut">
              <a:rPr lang="en-US" smtClean="0"/>
              <a:pPr/>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5167B-C180-4743-8C0A-C2CDC08A6D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1" y="366713"/>
            <a:ext cx="4476751"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06724B-B574-412C-8062-BA31EFDB67B5}" type="datetimeFigureOut">
              <a:rPr lang="en-US" smtClean="0"/>
              <a:pPr/>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5167B-C180-4743-8C0A-C2CDC08A6D9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06724B-B574-412C-8062-BA31EFDB67B5}" type="datetimeFigureOut">
              <a:rPr lang="en-US" smtClean="0"/>
              <a:pPr/>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5167B-C180-4743-8C0A-C2CDC08A6D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06724B-B574-412C-8062-BA31EFDB67B5}" type="datetimeFigureOut">
              <a:rPr lang="en-US" smtClean="0"/>
              <a:pPr/>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5167B-C180-4743-8C0A-C2CDC08A6D9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06724B-B574-412C-8062-BA31EFDB67B5}" type="datetimeFigureOut">
              <a:rPr lang="en-US" smtClean="0"/>
              <a:pPr/>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5167B-C180-4743-8C0A-C2CDC08A6D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06724B-B574-412C-8062-BA31EFDB67B5}" type="datetimeFigureOut">
              <a:rPr lang="en-US" smtClean="0"/>
              <a:pPr/>
              <a:t>3/6/2015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05167B-C180-4743-8C0A-C2CDC08A6D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06724B-B574-412C-8062-BA31EFDB67B5}" type="datetimeFigureOut">
              <a:rPr lang="en-US" smtClean="0"/>
              <a:pPr/>
              <a:t>3/6/2015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05167B-C180-4743-8C0A-C2CDC08A6D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06724B-B574-412C-8062-BA31EFDB67B5}" type="datetimeFigureOut">
              <a:rPr lang="en-US" smtClean="0"/>
              <a:pPr/>
              <a:t>3/6/2015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05167B-C180-4743-8C0A-C2CDC08A6D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06724B-B574-412C-8062-BA31EFDB67B5}" type="datetimeFigureOut">
              <a:rPr lang="en-US" smtClean="0"/>
              <a:pPr/>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5167B-C180-4743-8C0A-C2CDC08A6D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06724B-B574-412C-8062-BA31EFDB67B5}" type="datetimeFigureOut">
              <a:rPr lang="en-US" smtClean="0"/>
              <a:pPr/>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5167B-C180-4743-8C0A-C2CDC08A6D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6724B-B574-412C-8062-BA31EFDB67B5}" type="datetimeFigureOut">
              <a:rPr lang="en-US" smtClean="0"/>
              <a:pPr/>
              <a:t>3/6/2015</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05167B-C180-4743-8C0A-C2CDC08A6D9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YD Banner.png"/>
          <p:cNvPicPr>
            <a:picLocks noChangeAspect="1"/>
          </p:cNvPicPr>
          <p:nvPr/>
        </p:nvPicPr>
        <p:blipFill>
          <a:blip r:embed="rId3" cstate="print"/>
          <a:stretch>
            <a:fillRect/>
          </a:stretch>
        </p:blipFill>
        <p:spPr>
          <a:xfrm>
            <a:off x="176322" y="490775"/>
            <a:ext cx="8791356" cy="587644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eartofthebridegroom.org/Images/Shelter_logo.gif"/>
          <p:cNvPicPr>
            <a:picLocks noChangeAspect="1" noChangeArrowheads="1"/>
          </p:cNvPicPr>
          <p:nvPr/>
        </p:nvPicPr>
        <p:blipFill>
          <a:blip r:embed="rId3" cstate="print"/>
          <a:srcRect/>
          <a:stretch>
            <a:fillRect/>
          </a:stretch>
        </p:blipFill>
        <p:spPr bwMode="auto">
          <a:xfrm>
            <a:off x="1115331" y="762000"/>
            <a:ext cx="6913337" cy="4267200"/>
          </a:xfrm>
          <a:prstGeom prst="rect">
            <a:avLst/>
          </a:prstGeom>
          <a:noFill/>
        </p:spPr>
      </p:pic>
      <p:sp>
        <p:nvSpPr>
          <p:cNvPr id="5" name="TextBox 4"/>
          <p:cNvSpPr txBox="1"/>
          <p:nvPr/>
        </p:nvSpPr>
        <p:spPr>
          <a:xfrm>
            <a:off x="1066800" y="4800600"/>
            <a:ext cx="7010400" cy="1415772"/>
          </a:xfrm>
          <a:prstGeom prst="rect">
            <a:avLst/>
          </a:prstGeom>
          <a:noFill/>
        </p:spPr>
        <p:txBody>
          <a:bodyPr wrap="square" rtlCol="0">
            <a:spAutoFit/>
          </a:bodyPr>
          <a:lstStyle/>
          <a:p>
            <a:pPr algn="ctr"/>
            <a:endParaRPr lang="en-US" dirty="0"/>
          </a:p>
          <a:p>
            <a:pPr algn="ctr"/>
            <a:r>
              <a:rPr lang="en-US" sz="3200" b="1" dirty="0" smtClean="0"/>
              <a:t>431 West Virginia Street</a:t>
            </a:r>
          </a:p>
          <a:p>
            <a:pPr algn="ctr"/>
            <a:endParaRPr lang="en-US" dirty="0"/>
          </a:p>
          <a:p>
            <a:pPr algn="ct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8430" y="342900"/>
            <a:ext cx="5247141" cy="707886"/>
          </a:xfrm>
          <a:prstGeom prst="rect">
            <a:avLst/>
          </a:prstGeom>
          <a:noFill/>
        </p:spPr>
        <p:txBody>
          <a:bodyPr wrap="none" rtlCol="0">
            <a:spAutoFit/>
          </a:bodyPr>
          <a:lstStyle/>
          <a:p>
            <a:pPr algn="ctr"/>
            <a:r>
              <a:rPr lang="en-US" sz="4000" b="1" dirty="0" smtClean="0"/>
              <a:t>Donation Items Needed</a:t>
            </a:r>
            <a:endParaRPr lang="en-US" sz="4000" b="1" dirty="0"/>
          </a:p>
        </p:txBody>
      </p:sp>
      <p:sp>
        <p:nvSpPr>
          <p:cNvPr id="6" name="TextBox 5"/>
          <p:cNvSpPr txBox="1"/>
          <p:nvPr/>
        </p:nvSpPr>
        <p:spPr>
          <a:xfrm>
            <a:off x="4572000" y="1982450"/>
            <a:ext cx="4165600" cy="2893100"/>
          </a:xfrm>
          <a:prstGeom prst="rect">
            <a:avLst/>
          </a:prstGeom>
          <a:noFill/>
        </p:spPr>
        <p:txBody>
          <a:bodyPr wrap="square" rtlCol="0">
            <a:spAutoFit/>
          </a:bodyPr>
          <a:lstStyle/>
          <a:p>
            <a:pPr algn="ctr"/>
            <a:endParaRPr lang="en-US" dirty="0"/>
          </a:p>
          <a:p>
            <a:pPr algn="ctr"/>
            <a:r>
              <a:rPr lang="en-US" sz="3200" b="1" dirty="0" smtClean="0"/>
              <a:t>Razors</a:t>
            </a:r>
          </a:p>
          <a:p>
            <a:pPr algn="ctr"/>
            <a:r>
              <a:rPr lang="en-US" sz="3200" b="1" dirty="0" smtClean="0"/>
              <a:t>Shaving Cream</a:t>
            </a:r>
          </a:p>
          <a:p>
            <a:pPr algn="ctr"/>
            <a:r>
              <a:rPr lang="en-US" sz="3200" b="1" dirty="0" smtClean="0"/>
              <a:t>Deodorant</a:t>
            </a:r>
          </a:p>
          <a:p>
            <a:pPr algn="ctr"/>
            <a:r>
              <a:rPr lang="en-US" sz="3200" b="1" dirty="0" smtClean="0"/>
              <a:t>Bathing Soap</a:t>
            </a:r>
          </a:p>
          <a:p>
            <a:pPr algn="ctr"/>
            <a:endParaRPr lang="en-US" dirty="0"/>
          </a:p>
          <a:p>
            <a:pPr algn="ctr"/>
            <a:endParaRPr lang="en-US" dirty="0"/>
          </a:p>
        </p:txBody>
      </p:sp>
      <p:pic>
        <p:nvPicPr>
          <p:cNvPr id="1028" name="Picture 4" descr="https://fbcdn-sphotos-f-a.akamaihd.net/hphotos-ak-xfp1/v/t1.0-9/10501915_10152832627754296_1013348758601407277_n.jpg?oh=6283e41b583f778dbbc435653ce41a34&amp;oe=558044BC&amp;__gda__=1434987481_91a27f844034a380ecb3e63612b625eb"/>
          <p:cNvPicPr>
            <a:picLocks noChangeAspect="1" noChangeArrowheads="1"/>
          </p:cNvPicPr>
          <p:nvPr/>
        </p:nvPicPr>
        <p:blipFill>
          <a:blip r:embed="rId3" cstate="print"/>
          <a:srcRect/>
          <a:stretch>
            <a:fillRect/>
          </a:stretch>
        </p:blipFill>
        <p:spPr bwMode="auto">
          <a:xfrm>
            <a:off x="139621" y="1752600"/>
            <a:ext cx="4432379" cy="3921145"/>
          </a:xfrm>
          <a:prstGeom prst="rect">
            <a:avLst/>
          </a:prstGeom>
          <a:noFill/>
        </p:spPr>
      </p:pic>
      <p:pic>
        <p:nvPicPr>
          <p:cNvPr id="8" name="Picture 7" descr="logo_final-large.png"/>
          <p:cNvPicPr>
            <a:picLocks noChangeAspect="1"/>
          </p:cNvPicPr>
          <p:nvPr/>
        </p:nvPicPr>
        <p:blipFill>
          <a:blip r:embed="rId4" cstate="print"/>
          <a:stretch>
            <a:fillRect/>
          </a:stretch>
        </p:blipFill>
        <p:spPr>
          <a:xfrm>
            <a:off x="7620000" y="228600"/>
            <a:ext cx="1143004" cy="76200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23850" y="1143000"/>
          <a:ext cx="8496300" cy="5191760"/>
        </p:xfrm>
        <a:graphic>
          <a:graphicData uri="http://schemas.openxmlformats.org/drawingml/2006/table">
            <a:tbl>
              <a:tblPr firstRow="1" bandRow="1">
                <a:tableStyleId>{073A0DAA-6AF3-43AB-8588-CEC1D06C72B9}</a:tableStyleId>
              </a:tblPr>
              <a:tblGrid>
                <a:gridCol w="2419476"/>
                <a:gridCol w="2396399"/>
                <a:gridCol w="3680425"/>
              </a:tblGrid>
              <a:tr h="370840">
                <a:tc>
                  <a:txBody>
                    <a:bodyPr/>
                    <a:lstStyle/>
                    <a:p>
                      <a:pPr algn="ctr"/>
                      <a:r>
                        <a:rPr lang="en-US" dirty="0" smtClean="0"/>
                        <a:t>Item</a:t>
                      </a:r>
                      <a:endParaRPr lang="en-US" dirty="0"/>
                    </a:p>
                  </a:txBody>
                  <a:tcPr/>
                </a:tc>
                <a:tc>
                  <a:txBody>
                    <a:bodyPr/>
                    <a:lstStyle/>
                    <a:p>
                      <a:pPr algn="ctr"/>
                      <a:r>
                        <a:rPr lang="en-US" dirty="0" smtClean="0"/>
                        <a:t>Amount</a:t>
                      </a:r>
                      <a:endParaRPr lang="en-US" dirty="0"/>
                    </a:p>
                  </a:txBody>
                  <a:tcPr/>
                </a:tc>
                <a:tc>
                  <a:txBody>
                    <a:bodyPr/>
                    <a:lstStyle/>
                    <a:p>
                      <a:pPr algn="ctr"/>
                      <a:r>
                        <a:rPr lang="en-US" dirty="0" smtClean="0"/>
                        <a:t>Name</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1942244" y="342900"/>
            <a:ext cx="5259518" cy="707886"/>
          </a:xfrm>
          <a:prstGeom prst="rect">
            <a:avLst/>
          </a:prstGeom>
          <a:noFill/>
        </p:spPr>
        <p:txBody>
          <a:bodyPr wrap="none" rtlCol="0">
            <a:spAutoFit/>
          </a:bodyPr>
          <a:lstStyle/>
          <a:p>
            <a:pPr algn="ctr"/>
            <a:r>
              <a:rPr lang="en-US" sz="4000" b="1" dirty="0" smtClean="0"/>
              <a:t>Donation Sign-Up Sheet</a:t>
            </a:r>
            <a:endParaRPr lang="en-US" sz="4000" b="1" dirty="0"/>
          </a:p>
        </p:txBody>
      </p:sp>
      <p:pic>
        <p:nvPicPr>
          <p:cNvPr id="6" name="Picture 5" descr="logo_final-large.png"/>
          <p:cNvPicPr>
            <a:picLocks noChangeAspect="1"/>
          </p:cNvPicPr>
          <p:nvPr/>
        </p:nvPicPr>
        <p:blipFill>
          <a:blip r:embed="rId3" cstate="print"/>
          <a:stretch>
            <a:fillRect/>
          </a:stretch>
        </p:blipFill>
        <p:spPr>
          <a:xfrm>
            <a:off x="7620000" y="228600"/>
            <a:ext cx="1143004" cy="76200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rmyproperty.com/images/Paper7.jpg"/>
          <p:cNvPicPr>
            <a:picLocks noChangeAspect="1" noChangeArrowheads="1"/>
          </p:cNvPicPr>
          <p:nvPr/>
        </p:nvPicPr>
        <p:blipFill>
          <a:blip r:embed="rId3" cstate="print"/>
          <a:srcRect/>
          <a:stretch>
            <a:fillRect/>
          </a:stretch>
        </p:blipFill>
        <p:spPr bwMode="auto">
          <a:xfrm>
            <a:off x="457200" y="1989472"/>
            <a:ext cx="3556000" cy="2879055"/>
          </a:xfrm>
          <a:prstGeom prst="rect">
            <a:avLst/>
          </a:prstGeom>
          <a:noFill/>
        </p:spPr>
      </p:pic>
      <p:sp>
        <p:nvSpPr>
          <p:cNvPr id="5" name="TextBox 4"/>
          <p:cNvSpPr txBox="1"/>
          <p:nvPr/>
        </p:nvSpPr>
        <p:spPr>
          <a:xfrm>
            <a:off x="1948430" y="342900"/>
            <a:ext cx="5247141" cy="707886"/>
          </a:xfrm>
          <a:prstGeom prst="rect">
            <a:avLst/>
          </a:prstGeom>
          <a:noFill/>
        </p:spPr>
        <p:txBody>
          <a:bodyPr wrap="none" rtlCol="0">
            <a:spAutoFit/>
          </a:bodyPr>
          <a:lstStyle/>
          <a:p>
            <a:pPr algn="ctr"/>
            <a:r>
              <a:rPr lang="en-US" sz="4000" b="1" dirty="0" smtClean="0"/>
              <a:t>Donation Items Needed</a:t>
            </a:r>
            <a:endParaRPr lang="en-US" sz="4000" b="1" dirty="0"/>
          </a:p>
        </p:txBody>
      </p:sp>
      <p:sp>
        <p:nvSpPr>
          <p:cNvPr id="6" name="TextBox 5"/>
          <p:cNvSpPr txBox="1"/>
          <p:nvPr/>
        </p:nvSpPr>
        <p:spPr>
          <a:xfrm>
            <a:off x="4724400" y="2397948"/>
            <a:ext cx="4165600" cy="2062103"/>
          </a:xfrm>
          <a:prstGeom prst="rect">
            <a:avLst/>
          </a:prstGeom>
          <a:noFill/>
        </p:spPr>
        <p:txBody>
          <a:bodyPr wrap="square" rtlCol="0">
            <a:spAutoFit/>
          </a:bodyPr>
          <a:lstStyle/>
          <a:p>
            <a:pPr algn="ctr"/>
            <a:r>
              <a:rPr lang="en-US" sz="3200" dirty="0" smtClean="0"/>
              <a:t>The Shelter uses approximately 52 rolls of toilet tissue each evening. </a:t>
            </a:r>
            <a:endParaRPr lang="en-US" sz="3200" dirty="0"/>
          </a:p>
        </p:txBody>
      </p:sp>
      <p:sp>
        <p:nvSpPr>
          <p:cNvPr id="8" name="Down Arrow 7"/>
          <p:cNvSpPr/>
          <p:nvPr/>
        </p:nvSpPr>
        <p:spPr>
          <a:xfrm>
            <a:off x="3905250" y="4038600"/>
            <a:ext cx="1333500" cy="2667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descr="logo_final-large.png"/>
          <p:cNvPicPr>
            <a:picLocks noChangeAspect="1"/>
          </p:cNvPicPr>
          <p:nvPr/>
        </p:nvPicPr>
        <p:blipFill>
          <a:blip r:embed="rId4" cstate="print"/>
          <a:stretch>
            <a:fillRect/>
          </a:stretch>
        </p:blipFill>
        <p:spPr>
          <a:xfrm>
            <a:off x="7620000" y="228600"/>
            <a:ext cx="1143004" cy="76200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8430" y="342900"/>
            <a:ext cx="5247141" cy="707886"/>
          </a:xfrm>
          <a:prstGeom prst="rect">
            <a:avLst/>
          </a:prstGeom>
          <a:noFill/>
        </p:spPr>
        <p:txBody>
          <a:bodyPr wrap="none" rtlCol="0">
            <a:spAutoFit/>
          </a:bodyPr>
          <a:lstStyle/>
          <a:p>
            <a:pPr algn="ctr"/>
            <a:r>
              <a:rPr lang="en-US" sz="4000" b="1" dirty="0" smtClean="0"/>
              <a:t>Donation Items Needed</a:t>
            </a:r>
            <a:endParaRPr lang="en-US" sz="4000" b="1" dirty="0"/>
          </a:p>
        </p:txBody>
      </p:sp>
      <p:sp>
        <p:nvSpPr>
          <p:cNvPr id="6" name="TextBox 5"/>
          <p:cNvSpPr txBox="1"/>
          <p:nvPr/>
        </p:nvSpPr>
        <p:spPr>
          <a:xfrm>
            <a:off x="4724400" y="2397948"/>
            <a:ext cx="4165600" cy="2062103"/>
          </a:xfrm>
          <a:prstGeom prst="rect">
            <a:avLst/>
          </a:prstGeom>
          <a:noFill/>
        </p:spPr>
        <p:txBody>
          <a:bodyPr wrap="square" rtlCol="0">
            <a:spAutoFit/>
          </a:bodyPr>
          <a:lstStyle/>
          <a:p>
            <a:pPr algn="ctr"/>
            <a:r>
              <a:rPr lang="en-US" sz="3200" dirty="0" smtClean="0"/>
              <a:t>Some of us will assist a local elderly person who cannot afford some basic yard work.</a:t>
            </a:r>
            <a:endParaRPr lang="en-US" sz="3200" dirty="0"/>
          </a:p>
        </p:txBody>
      </p:sp>
      <p:sp>
        <p:nvSpPr>
          <p:cNvPr id="8" name="Down Arrow 7"/>
          <p:cNvSpPr/>
          <p:nvPr/>
        </p:nvSpPr>
        <p:spPr>
          <a:xfrm>
            <a:off x="3905250" y="4038600"/>
            <a:ext cx="1333500" cy="2667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descr="logo_final-large.png"/>
          <p:cNvPicPr>
            <a:picLocks noChangeAspect="1"/>
          </p:cNvPicPr>
          <p:nvPr/>
        </p:nvPicPr>
        <p:blipFill>
          <a:blip r:embed="rId3" cstate="print"/>
          <a:stretch>
            <a:fillRect/>
          </a:stretch>
        </p:blipFill>
        <p:spPr>
          <a:xfrm>
            <a:off x="7620000" y="228600"/>
            <a:ext cx="1143004" cy="762002"/>
          </a:xfrm>
          <a:prstGeom prst="rect">
            <a:avLst/>
          </a:prstGeom>
        </p:spPr>
      </p:pic>
      <p:pic>
        <p:nvPicPr>
          <p:cNvPr id="4098" name="Picture 2" descr="http://blog.cleveland.com/health_impact/2009/04/large_Yardwork.jpg"/>
          <p:cNvPicPr>
            <a:picLocks noChangeAspect="1" noChangeArrowheads="1"/>
          </p:cNvPicPr>
          <p:nvPr/>
        </p:nvPicPr>
        <p:blipFill>
          <a:blip r:embed="rId4" cstate="print"/>
          <a:srcRect/>
          <a:stretch>
            <a:fillRect/>
          </a:stretch>
        </p:blipFill>
        <p:spPr bwMode="auto">
          <a:xfrm>
            <a:off x="76200" y="2005012"/>
            <a:ext cx="4314825" cy="284797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_final-large.png"/>
          <p:cNvPicPr>
            <a:picLocks noChangeAspect="1"/>
          </p:cNvPicPr>
          <p:nvPr/>
        </p:nvPicPr>
        <p:blipFill>
          <a:blip r:embed="rId3" cstate="print"/>
          <a:stretch>
            <a:fillRect/>
          </a:stretch>
        </p:blipFill>
        <p:spPr>
          <a:xfrm>
            <a:off x="7620000" y="228600"/>
            <a:ext cx="1143004" cy="762002"/>
          </a:xfrm>
          <a:prstGeom prst="rect">
            <a:avLst/>
          </a:prstGeom>
        </p:spPr>
      </p:pic>
      <p:pic>
        <p:nvPicPr>
          <p:cNvPr id="18434" name="Picture 2" descr="http://gcyouthministries.org/LinkClick.aspx?fileticket=2hc1hesKmq0%3D&amp;tabid=371&amp;portalid=0&amp;mid=1100&amp;forcedownload=true"/>
          <p:cNvPicPr>
            <a:picLocks noChangeAspect="1" noChangeArrowheads="1"/>
          </p:cNvPicPr>
          <p:nvPr/>
        </p:nvPicPr>
        <p:blipFill>
          <a:blip r:embed="rId4" cstate="print"/>
          <a:srcRect/>
          <a:stretch>
            <a:fillRect/>
          </a:stretch>
        </p:blipFill>
        <p:spPr bwMode="auto">
          <a:xfrm>
            <a:off x="381000" y="1028700"/>
            <a:ext cx="4956493" cy="4800600"/>
          </a:xfrm>
          <a:prstGeom prst="rect">
            <a:avLst/>
          </a:prstGeom>
          <a:noFill/>
        </p:spPr>
      </p:pic>
      <p:sp>
        <p:nvSpPr>
          <p:cNvPr id="7" name="TextBox 6"/>
          <p:cNvSpPr txBox="1"/>
          <p:nvPr/>
        </p:nvSpPr>
        <p:spPr>
          <a:xfrm>
            <a:off x="5410200" y="1905506"/>
            <a:ext cx="3479800" cy="3046988"/>
          </a:xfrm>
          <a:prstGeom prst="rect">
            <a:avLst/>
          </a:prstGeom>
          <a:noFill/>
        </p:spPr>
        <p:txBody>
          <a:bodyPr wrap="square" rtlCol="0">
            <a:spAutoFit/>
          </a:bodyPr>
          <a:lstStyle/>
          <a:p>
            <a:pPr algn="ctr"/>
            <a:r>
              <a:rPr lang="en-US" sz="3200" dirty="0" smtClean="0"/>
              <a:t>We want everyone to have a t-shirt!</a:t>
            </a:r>
          </a:p>
          <a:p>
            <a:pPr algn="ctr"/>
            <a:endParaRPr lang="en-US" sz="3200" dirty="0" smtClean="0"/>
          </a:p>
          <a:p>
            <a:pPr algn="ctr"/>
            <a:r>
              <a:rPr lang="en-US" sz="3200" dirty="0" smtClean="0"/>
              <a:t>$7.00 donation</a:t>
            </a:r>
          </a:p>
          <a:p>
            <a:pPr algn="ctr"/>
            <a:r>
              <a:rPr lang="en-US" sz="3200" dirty="0" smtClean="0"/>
              <a:t>Sign-up Sheet </a:t>
            </a:r>
          </a:p>
          <a:p>
            <a:pPr algn="ctr"/>
            <a:r>
              <a:rPr lang="en-US" sz="3200" dirty="0" smtClean="0"/>
              <a:t>in Lobby</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YD Banner.png"/>
          <p:cNvPicPr>
            <a:picLocks noChangeAspect="1"/>
          </p:cNvPicPr>
          <p:nvPr/>
        </p:nvPicPr>
        <p:blipFill>
          <a:blip r:embed="rId3" cstate="print"/>
          <a:stretch>
            <a:fillRect/>
          </a:stretch>
        </p:blipFill>
        <p:spPr>
          <a:xfrm>
            <a:off x="176322" y="490775"/>
            <a:ext cx="8791356" cy="587644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1216</TotalTime>
  <Words>734</Words>
  <Application>Microsoft Office PowerPoint</Application>
  <PresentationFormat>On-screen Show (4:3)</PresentationFormat>
  <Paragraphs>51</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English Home</dc:creator>
  <cp:lastModifiedBy>English Home</cp:lastModifiedBy>
  <cp:revision>5</cp:revision>
  <dcterms:created xsi:type="dcterms:W3CDTF">2015-03-05T16:41:52Z</dcterms:created>
  <dcterms:modified xsi:type="dcterms:W3CDTF">2015-03-06T17:26:01Z</dcterms:modified>
</cp:coreProperties>
</file>